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27432000" cy="48737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4351"/>
    <a:srgbClr val="577B99"/>
    <a:srgbClr val="B7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367"/>
    <p:restoredTop sz="94669"/>
  </p:normalViewPr>
  <p:slideViewPr>
    <p:cSldViewPr snapToGrid="0" snapToObjects="1">
      <p:cViewPr>
        <p:scale>
          <a:sx n="10" d="100"/>
          <a:sy n="10" d="100"/>
        </p:scale>
        <p:origin x="1480" y="1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897F2851-2621-B093-2B8D-17CAFFFC6ECC}"/>
              </a:ext>
            </a:extLst>
          </p:cNvPr>
          <p:cNvSpPr txBox="1"/>
          <p:nvPr/>
        </p:nvSpPr>
        <p:spPr>
          <a:xfrm>
            <a:off x="914400" y="3475742"/>
            <a:ext cx="25603200" cy="1347233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>
              <a:defRPr sz="4800" b="1">
                <a:solidFill>
                  <a:srgbClr val="FFFFFF"/>
                </a:solidFill>
              </a:defRPr>
            </a:pPr>
            <a:endParaRPr lang="en-AE" dirty="0"/>
          </a:p>
        </p:txBody>
      </p:sp>
      <p:sp>
        <p:nvSpPr>
          <p:cNvPr id="8" name="TextBox 7"/>
          <p:cNvSpPr txBox="1"/>
          <p:nvPr/>
        </p:nvSpPr>
        <p:spPr>
          <a:xfrm>
            <a:off x="1243584" y="6870688"/>
            <a:ext cx="11607693" cy="10618291"/>
          </a:xfrm>
          <a:prstGeom prst="rect">
            <a:avLst/>
          </a:prstGeom>
          <a:solidFill>
            <a:srgbClr val="FFFFFF"/>
          </a:solidFill>
          <a:ln>
            <a:solidFill>
              <a:srgbClr val="577B99"/>
            </a:solidFill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dirty="0"/>
              <a:t>Content goes here...</a:t>
            </a: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dirty="0"/>
          </a:p>
        </p:txBody>
      </p:sp>
      <p:sp>
        <p:nvSpPr>
          <p:cNvPr id="17" name="TextBox 16"/>
          <p:cNvSpPr txBox="1"/>
          <p:nvPr/>
        </p:nvSpPr>
        <p:spPr>
          <a:xfrm>
            <a:off x="1645920" y="45370790"/>
            <a:ext cx="25064934" cy="1200329"/>
          </a:xfrm>
          <a:prstGeom prst="rect">
            <a:avLst/>
          </a:prstGeom>
          <a:solidFill>
            <a:srgbClr val="3D4351">
              <a:alpha val="49000"/>
            </a:srgbClr>
          </a:solidFill>
        </p:spPr>
        <p:txBody>
          <a:bodyPr wrap="square">
            <a:spAutoFit/>
          </a:bodyPr>
          <a:lstStyle/>
          <a:p>
            <a:pPr>
              <a:defRPr sz="3600">
                <a:solidFill>
                  <a:srgbClr val="FFFFFF"/>
                </a:solidFill>
              </a:defRPr>
            </a:pPr>
            <a:r>
              <a:rPr dirty="0"/>
              <a:t>Contact: </a:t>
            </a:r>
            <a:endParaRPr lang="en-US" dirty="0"/>
          </a:p>
          <a:p>
            <a:pPr>
              <a:defRPr sz="3600">
                <a:solidFill>
                  <a:srgbClr val="FFFFFF"/>
                </a:solidFill>
              </a:defRPr>
            </a:pPr>
            <a:r>
              <a:rPr dirty="0"/>
              <a:t>Email | Phone | Website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BD9BFDD4-712F-5233-4DE5-FCA18E6FCB61}"/>
              </a:ext>
            </a:extLst>
          </p:cNvPr>
          <p:cNvGrpSpPr/>
          <p:nvPr/>
        </p:nvGrpSpPr>
        <p:grpSpPr>
          <a:xfrm>
            <a:off x="914400" y="336593"/>
            <a:ext cx="25603200" cy="4197486"/>
            <a:chOff x="914400" y="336593"/>
            <a:chExt cx="25603200" cy="4197486"/>
          </a:xfrm>
        </p:grpSpPr>
        <p:sp>
          <p:nvSpPr>
            <p:cNvPr id="4" name="TextBox 3"/>
            <p:cNvSpPr txBox="1"/>
            <p:nvPr/>
          </p:nvSpPr>
          <p:spPr>
            <a:xfrm>
              <a:off x="1452666" y="3764638"/>
              <a:ext cx="25064934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defRPr sz="3600">
                  <a:solidFill>
                    <a:srgbClr val="000000"/>
                  </a:solidFill>
                </a:defRPr>
              </a:pPr>
              <a:r>
                <a:rPr sz="4400" dirty="0"/>
                <a:t>Conference Name </a:t>
              </a:r>
              <a:r>
                <a:rPr lang="en-US" sz="4400" dirty="0"/>
                <a:t>                                                                                                                                      </a:t>
              </a:r>
              <a:r>
                <a:rPr sz="4400" dirty="0"/>
                <a:t>Location | Date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9B9DF30-E0CF-2256-5170-52D274C0CCFC}"/>
                </a:ext>
              </a:extLst>
            </p:cNvPr>
            <p:cNvSpPr txBox="1"/>
            <p:nvPr/>
          </p:nvSpPr>
          <p:spPr>
            <a:xfrm>
              <a:off x="914400" y="342900"/>
              <a:ext cx="25603200" cy="3046988"/>
            </a:xfrm>
            <a:prstGeom prst="rect">
              <a:avLst/>
            </a:prstGeom>
            <a:solidFill>
              <a:srgbClr val="577B99"/>
            </a:solidFill>
          </p:spPr>
          <p:txBody>
            <a:bodyPr wrap="square">
              <a:spAutoFit/>
            </a:bodyPr>
            <a:lstStyle/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BB6B9B7-0766-3764-605B-A6FAD2C1D172}"/>
                </a:ext>
              </a:extLst>
            </p:cNvPr>
            <p:cNvSpPr txBox="1"/>
            <p:nvPr/>
          </p:nvSpPr>
          <p:spPr>
            <a:xfrm>
              <a:off x="7472318" y="672349"/>
              <a:ext cx="1248736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E" sz="6000" dirty="0">
                  <a:solidFill>
                    <a:schemeClr val="bg1"/>
                  </a:solidFill>
                </a:rPr>
                <a:t>SCIENTIFIC RESEARCH POSTER TITLE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B7055BA-348E-471A-831E-C7C2ED099B7A}"/>
                </a:ext>
              </a:extLst>
            </p:cNvPr>
            <p:cNvSpPr txBox="1"/>
            <p:nvPr/>
          </p:nvSpPr>
          <p:spPr>
            <a:xfrm>
              <a:off x="8579223" y="1715722"/>
              <a:ext cx="1027355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E" sz="4800" dirty="0">
                  <a:solidFill>
                    <a:schemeClr val="bg1"/>
                  </a:solidFill>
                </a:rPr>
                <a:t>Subtitle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588C94A-4616-0A94-D4D6-6752CBAF2EF8}"/>
                </a:ext>
              </a:extLst>
            </p:cNvPr>
            <p:cNvSpPr txBox="1"/>
            <p:nvPr/>
          </p:nvSpPr>
          <p:spPr>
            <a:xfrm>
              <a:off x="1436919" y="351604"/>
              <a:ext cx="3062988" cy="3046988"/>
            </a:xfrm>
            <a:prstGeom prst="rect">
              <a:avLst/>
            </a:prstGeom>
            <a:solidFill>
              <a:srgbClr val="3D4351">
                <a:alpha val="78039"/>
              </a:srgbClr>
            </a:solidFill>
          </p:spPr>
          <p:txBody>
            <a:bodyPr wrap="square">
              <a:spAutoFit/>
            </a:bodyPr>
            <a:lstStyle/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F76C867-4F94-A902-09AC-674BD3F77643}"/>
                </a:ext>
              </a:extLst>
            </p:cNvPr>
            <p:cNvSpPr txBox="1"/>
            <p:nvPr/>
          </p:nvSpPr>
          <p:spPr>
            <a:xfrm>
              <a:off x="22590524" y="336593"/>
              <a:ext cx="3262057" cy="3046988"/>
            </a:xfrm>
            <a:prstGeom prst="rect">
              <a:avLst/>
            </a:prstGeom>
            <a:solidFill>
              <a:srgbClr val="3D4351">
                <a:alpha val="78039"/>
              </a:srgbClr>
            </a:solidFill>
          </p:spPr>
          <p:txBody>
            <a:bodyPr wrap="square">
              <a:spAutoFit/>
            </a:bodyPr>
            <a:lstStyle/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lang="en-AE" dirty="0"/>
            </a:p>
            <a:p>
              <a:pPr>
                <a:defRPr sz="4800" b="1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968089" y="1246449"/>
              <a:ext cx="2240870" cy="10156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sz="6000" dirty="0">
                  <a:solidFill>
                    <a:schemeClr val="bg1"/>
                  </a:solidFill>
                </a:rPr>
                <a:t>Logo 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D028F1A-22E8-99E6-22EF-C9CA5B28EC27}"/>
                </a:ext>
              </a:extLst>
            </p:cNvPr>
            <p:cNvSpPr txBox="1"/>
            <p:nvPr/>
          </p:nvSpPr>
          <p:spPr>
            <a:xfrm>
              <a:off x="8579223" y="2535844"/>
              <a:ext cx="1027355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E" sz="4000" dirty="0">
                  <a:solidFill>
                    <a:schemeClr val="bg1"/>
                  </a:solidFill>
                </a:rPr>
                <a:t>Name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79E3D2-6F8E-9BFB-D11C-B7162FCD8449}"/>
                </a:ext>
              </a:extLst>
            </p:cNvPr>
            <p:cNvSpPr txBox="1"/>
            <p:nvPr/>
          </p:nvSpPr>
          <p:spPr>
            <a:xfrm>
              <a:off x="23157098" y="1189038"/>
              <a:ext cx="2240870" cy="101566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sz="6000" dirty="0">
                  <a:solidFill>
                    <a:schemeClr val="bg1"/>
                  </a:solidFill>
                </a:rPr>
                <a:t>Logo </a:t>
              </a:r>
              <a:r>
                <a:rPr lang="en-US" sz="6000" dirty="0">
                  <a:solidFill>
                    <a:schemeClr val="bg1"/>
                  </a:solidFill>
                </a:rPr>
                <a:t>2</a:t>
              </a:r>
              <a:endParaRPr sz="6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FFF452BA-F0AC-118A-B70E-B29FE13E8BBD}"/>
              </a:ext>
            </a:extLst>
          </p:cNvPr>
          <p:cNvSpPr txBox="1"/>
          <p:nvPr/>
        </p:nvSpPr>
        <p:spPr>
          <a:xfrm>
            <a:off x="1243583" y="14430614"/>
            <a:ext cx="11607693" cy="3046988"/>
          </a:xfrm>
          <a:prstGeom prst="rect">
            <a:avLst/>
          </a:prstGeom>
          <a:solidFill>
            <a:srgbClr val="B7DBDB">
              <a:alpha val="57466"/>
            </a:srgbClr>
          </a:solidFill>
        </p:spPr>
        <p:txBody>
          <a:bodyPr wrap="square">
            <a:spAutoFit/>
          </a:bodyPr>
          <a:lstStyle/>
          <a:p>
            <a:pPr>
              <a:defRPr sz="4800" b="1">
                <a:solidFill>
                  <a:srgbClr val="FFFFFF"/>
                </a:solidFill>
              </a:defRPr>
            </a:pPr>
            <a:endParaRPr lang="en-AE" dirty="0"/>
          </a:p>
          <a:p>
            <a:pPr>
              <a:defRPr sz="4800" b="1">
                <a:solidFill>
                  <a:srgbClr val="FFFFFF"/>
                </a:solidFill>
              </a:defRPr>
            </a:pPr>
            <a:endParaRPr lang="en-AE" dirty="0"/>
          </a:p>
          <a:p>
            <a:pPr>
              <a:defRPr sz="4800" b="1">
                <a:solidFill>
                  <a:srgbClr val="FFFFFF"/>
                </a:solidFill>
              </a:defRPr>
            </a:pPr>
            <a:endParaRPr lang="en-AE" dirty="0"/>
          </a:p>
          <a:p>
            <a:pPr>
              <a:defRPr sz="4800" b="1">
                <a:solidFill>
                  <a:srgbClr val="FFFFFF"/>
                </a:solidFill>
              </a:defRPr>
            </a:pPr>
            <a:endParaRPr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E62DC3B-3E7B-B17C-86B9-1DA9CCFA1F10}"/>
              </a:ext>
            </a:extLst>
          </p:cNvPr>
          <p:cNvGrpSpPr/>
          <p:nvPr/>
        </p:nvGrpSpPr>
        <p:grpSpPr>
          <a:xfrm>
            <a:off x="788878" y="5301718"/>
            <a:ext cx="12464735" cy="1411383"/>
            <a:chOff x="1520398" y="5228566"/>
            <a:chExt cx="12464735" cy="1411383"/>
          </a:xfrm>
        </p:grpSpPr>
        <p:sp>
          <p:nvSpPr>
            <p:cNvPr id="30" name="Pentagon 29">
              <a:extLst>
                <a:ext uri="{FF2B5EF4-FFF2-40B4-BE49-F238E27FC236}">
                  <a16:creationId xmlns:a16="http://schemas.microsoft.com/office/drawing/2014/main" id="{A093197F-59DD-C4FB-A657-AA759C8D6E0A}"/>
                </a:ext>
              </a:extLst>
            </p:cNvPr>
            <p:cNvSpPr/>
            <p:nvPr/>
          </p:nvSpPr>
          <p:spPr>
            <a:xfrm>
              <a:off x="2377440" y="5423873"/>
              <a:ext cx="11607693" cy="953039"/>
            </a:xfrm>
            <a:prstGeom prst="homePlate">
              <a:avLst/>
            </a:prstGeom>
            <a:solidFill>
              <a:srgbClr val="577B99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 dirty="0"/>
            </a:p>
          </p:txBody>
        </p:sp>
        <p:pic>
          <p:nvPicPr>
            <p:cNvPr id="39" name="Graphic 38" descr="Badge 1 with solid fill">
              <a:extLst>
                <a:ext uri="{FF2B5EF4-FFF2-40B4-BE49-F238E27FC236}">
                  <a16:creationId xmlns:a16="http://schemas.microsoft.com/office/drawing/2014/main" id="{32443ABC-909E-51A1-6E3F-B4891D6237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20398" y="5228566"/>
              <a:ext cx="1411383" cy="1411383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280CA35-BAB3-3FF4-8727-077CB6E9B20E}"/>
                </a:ext>
              </a:extLst>
            </p:cNvPr>
            <p:cNvSpPr txBox="1"/>
            <p:nvPr/>
          </p:nvSpPr>
          <p:spPr>
            <a:xfrm>
              <a:off x="3010036" y="5467872"/>
              <a:ext cx="4790400" cy="823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E" sz="48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Introduction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7CC05DE9-B7D2-EC25-2930-411680C21D92}"/>
              </a:ext>
            </a:extLst>
          </p:cNvPr>
          <p:cNvGrpSpPr/>
          <p:nvPr/>
        </p:nvGrpSpPr>
        <p:grpSpPr>
          <a:xfrm>
            <a:off x="1302478" y="17935500"/>
            <a:ext cx="11951135" cy="1411383"/>
            <a:chOff x="1241114" y="17543855"/>
            <a:chExt cx="11951135" cy="1411383"/>
          </a:xfrm>
        </p:grpSpPr>
        <p:sp>
          <p:nvSpPr>
            <p:cNvPr id="46" name="Pentagon 45">
              <a:extLst>
                <a:ext uri="{FF2B5EF4-FFF2-40B4-BE49-F238E27FC236}">
                  <a16:creationId xmlns:a16="http://schemas.microsoft.com/office/drawing/2014/main" id="{5DCCB61A-527D-C4B6-B4EE-B40F3A3A4D9D}"/>
                </a:ext>
              </a:extLst>
            </p:cNvPr>
            <p:cNvSpPr/>
            <p:nvPr/>
          </p:nvSpPr>
          <p:spPr>
            <a:xfrm>
              <a:off x="2096993" y="17637562"/>
              <a:ext cx="11095256" cy="1137085"/>
            </a:xfrm>
            <a:prstGeom prst="homePlate">
              <a:avLst/>
            </a:prstGeom>
            <a:solidFill>
              <a:srgbClr val="577B99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C505B81-1499-80F8-E9FF-52AA0E948E3D}"/>
                </a:ext>
              </a:extLst>
            </p:cNvPr>
            <p:cNvSpPr txBox="1"/>
            <p:nvPr/>
          </p:nvSpPr>
          <p:spPr>
            <a:xfrm>
              <a:off x="2729588" y="17681561"/>
              <a:ext cx="661761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E" sz="48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Methods/Approach </a:t>
              </a:r>
            </a:p>
          </p:txBody>
        </p:sp>
        <p:pic>
          <p:nvPicPr>
            <p:cNvPr id="53" name="Graphic 52" descr="Badge with solid fill">
              <a:extLst>
                <a:ext uri="{FF2B5EF4-FFF2-40B4-BE49-F238E27FC236}">
                  <a16:creationId xmlns:a16="http://schemas.microsoft.com/office/drawing/2014/main" id="{00C3AADC-9FBA-0509-0889-131860293C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114" y="17543855"/>
              <a:ext cx="1411383" cy="1411383"/>
            </a:xfrm>
            <a:prstGeom prst="rect">
              <a:avLst/>
            </a:prstGeom>
          </p:spPr>
        </p:pic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B02C2A8C-3E77-3653-B402-A9F8D1321C81}"/>
              </a:ext>
            </a:extLst>
          </p:cNvPr>
          <p:cNvSpPr txBox="1"/>
          <p:nvPr/>
        </p:nvSpPr>
        <p:spPr>
          <a:xfrm>
            <a:off x="1550076" y="19556909"/>
            <a:ext cx="11607693" cy="10618291"/>
          </a:xfrm>
          <a:prstGeom prst="rect">
            <a:avLst/>
          </a:prstGeom>
          <a:solidFill>
            <a:srgbClr val="FFFFFF"/>
          </a:solidFill>
          <a:ln>
            <a:solidFill>
              <a:srgbClr val="577B99"/>
            </a:solidFill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dirty="0"/>
              <a:t>Content goes here...</a:t>
            </a: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A897ACC-C63D-A922-7F55-30E22C56FA65}"/>
              </a:ext>
            </a:extLst>
          </p:cNvPr>
          <p:cNvSpPr txBox="1"/>
          <p:nvPr/>
        </p:nvSpPr>
        <p:spPr>
          <a:xfrm>
            <a:off x="1550076" y="32497212"/>
            <a:ext cx="11607693" cy="12280285"/>
          </a:xfrm>
          <a:prstGeom prst="rect">
            <a:avLst/>
          </a:prstGeom>
          <a:solidFill>
            <a:srgbClr val="FFFFFF"/>
          </a:solidFill>
          <a:ln>
            <a:solidFill>
              <a:srgbClr val="577B99"/>
            </a:solidFill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dirty="0"/>
              <a:t>Content goes here...</a:t>
            </a: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dirty="0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D7B4EFBC-460D-BFC1-F943-4EEAAC5DFD0F}"/>
              </a:ext>
            </a:extLst>
          </p:cNvPr>
          <p:cNvGrpSpPr/>
          <p:nvPr/>
        </p:nvGrpSpPr>
        <p:grpSpPr>
          <a:xfrm>
            <a:off x="1279263" y="30671998"/>
            <a:ext cx="11974350" cy="1434597"/>
            <a:chOff x="1279263" y="30671998"/>
            <a:chExt cx="11974350" cy="1434597"/>
          </a:xfrm>
        </p:grpSpPr>
        <p:sp>
          <p:nvSpPr>
            <p:cNvPr id="61" name="Pentagon 60">
              <a:extLst>
                <a:ext uri="{FF2B5EF4-FFF2-40B4-BE49-F238E27FC236}">
                  <a16:creationId xmlns:a16="http://schemas.microsoft.com/office/drawing/2014/main" id="{FF58E511-4841-D192-D2E4-96C536A76FB0}"/>
                </a:ext>
              </a:extLst>
            </p:cNvPr>
            <p:cNvSpPr/>
            <p:nvPr/>
          </p:nvSpPr>
          <p:spPr>
            <a:xfrm>
              <a:off x="2158356" y="30893310"/>
              <a:ext cx="11095257" cy="874997"/>
            </a:xfrm>
            <a:prstGeom prst="homePlate">
              <a:avLst/>
            </a:prstGeom>
            <a:solidFill>
              <a:srgbClr val="577B99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9F2BE03-E444-95B0-D5F0-9836F79DB467}"/>
                </a:ext>
              </a:extLst>
            </p:cNvPr>
            <p:cNvSpPr txBox="1"/>
            <p:nvPr/>
          </p:nvSpPr>
          <p:spPr>
            <a:xfrm>
              <a:off x="2790952" y="30937310"/>
              <a:ext cx="86898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E" sz="48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Results (Graphs, Tables, Figures)</a:t>
              </a:r>
            </a:p>
          </p:txBody>
        </p:sp>
        <p:pic>
          <p:nvPicPr>
            <p:cNvPr id="66" name="Graphic 65" descr="Badge 3 with solid fill">
              <a:extLst>
                <a:ext uri="{FF2B5EF4-FFF2-40B4-BE49-F238E27FC236}">
                  <a16:creationId xmlns:a16="http://schemas.microsoft.com/office/drawing/2014/main" id="{5B3E9A37-0EED-1BE2-A86A-F9B47C8431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79263" y="30671998"/>
              <a:ext cx="1434597" cy="1434597"/>
            </a:xfrm>
            <a:prstGeom prst="rect">
              <a:avLst/>
            </a:prstGeom>
          </p:spPr>
        </p:pic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8C183400-9FB1-7DCA-EF02-7524EC866133}"/>
              </a:ext>
            </a:extLst>
          </p:cNvPr>
          <p:cNvSpPr txBox="1"/>
          <p:nvPr/>
        </p:nvSpPr>
        <p:spPr>
          <a:xfrm>
            <a:off x="14799687" y="5620713"/>
            <a:ext cx="11607693" cy="15050274"/>
          </a:xfrm>
          <a:prstGeom prst="rect">
            <a:avLst/>
          </a:prstGeom>
          <a:solidFill>
            <a:srgbClr val="FFFFFF"/>
          </a:solidFill>
          <a:ln>
            <a:solidFill>
              <a:srgbClr val="577B99"/>
            </a:solidFill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dirty="0"/>
              <a:t>Content goes here...</a:t>
            </a: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dirty="0"/>
          </a:p>
        </p:txBody>
      </p:sp>
      <p:sp>
        <p:nvSpPr>
          <p:cNvPr id="78" name="Pentagon 77">
            <a:extLst>
              <a:ext uri="{FF2B5EF4-FFF2-40B4-BE49-F238E27FC236}">
                <a16:creationId xmlns:a16="http://schemas.microsoft.com/office/drawing/2014/main" id="{3D17C393-9685-14B1-5771-6826603055C5}"/>
              </a:ext>
            </a:extLst>
          </p:cNvPr>
          <p:cNvSpPr/>
          <p:nvPr/>
        </p:nvSpPr>
        <p:spPr>
          <a:xfrm>
            <a:off x="15565619" y="38797008"/>
            <a:ext cx="10951981" cy="874997"/>
          </a:xfrm>
          <a:prstGeom prst="homePlate">
            <a:avLst/>
          </a:prstGeom>
          <a:solidFill>
            <a:srgbClr val="577B9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F1727B3-104A-E080-7AFD-785560938620}"/>
              </a:ext>
            </a:extLst>
          </p:cNvPr>
          <p:cNvSpPr txBox="1"/>
          <p:nvPr/>
        </p:nvSpPr>
        <p:spPr>
          <a:xfrm>
            <a:off x="15930503" y="38787619"/>
            <a:ext cx="99220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E" sz="4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  References &amp; Aknowledgements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E7E6288-6E18-10BA-2A2B-D1E54113D517}"/>
              </a:ext>
            </a:extLst>
          </p:cNvPr>
          <p:cNvSpPr txBox="1"/>
          <p:nvPr/>
        </p:nvSpPr>
        <p:spPr>
          <a:xfrm>
            <a:off x="14768937" y="22666668"/>
            <a:ext cx="11607693" cy="6186309"/>
          </a:xfrm>
          <a:prstGeom prst="rect">
            <a:avLst/>
          </a:prstGeom>
          <a:solidFill>
            <a:srgbClr val="FFFFFF"/>
          </a:solidFill>
          <a:ln>
            <a:solidFill>
              <a:srgbClr val="577B99"/>
            </a:solidFill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dirty="0"/>
              <a:t>Content goes here...</a:t>
            </a: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dirty="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98321F1-80CB-77B0-9A71-EDA8319604DB}"/>
              </a:ext>
            </a:extLst>
          </p:cNvPr>
          <p:cNvSpPr txBox="1"/>
          <p:nvPr/>
        </p:nvSpPr>
        <p:spPr>
          <a:xfrm>
            <a:off x="14768937" y="30844902"/>
            <a:ext cx="11607693" cy="7294305"/>
          </a:xfrm>
          <a:prstGeom prst="rect">
            <a:avLst/>
          </a:prstGeom>
          <a:solidFill>
            <a:srgbClr val="FFFFFF"/>
          </a:solidFill>
          <a:ln>
            <a:solidFill>
              <a:srgbClr val="577B99"/>
            </a:solidFill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dirty="0"/>
              <a:t>Content goes here...</a:t>
            </a: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dirty="0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13AD3D68-F3E0-8A93-BB5C-A65F0A275171}"/>
              </a:ext>
            </a:extLst>
          </p:cNvPr>
          <p:cNvGrpSpPr/>
          <p:nvPr/>
        </p:nvGrpSpPr>
        <p:grpSpPr>
          <a:xfrm>
            <a:off x="14511273" y="21015680"/>
            <a:ext cx="11896108" cy="1434597"/>
            <a:chOff x="14511273" y="21015680"/>
            <a:chExt cx="11896108" cy="1434597"/>
          </a:xfrm>
        </p:grpSpPr>
        <p:sp>
          <p:nvSpPr>
            <p:cNvPr id="69" name="Pentagon 68">
              <a:extLst>
                <a:ext uri="{FF2B5EF4-FFF2-40B4-BE49-F238E27FC236}">
                  <a16:creationId xmlns:a16="http://schemas.microsoft.com/office/drawing/2014/main" id="{B74685F0-C2AC-CF82-9722-A0491EC1D936}"/>
                </a:ext>
              </a:extLst>
            </p:cNvPr>
            <p:cNvSpPr/>
            <p:nvPr/>
          </p:nvSpPr>
          <p:spPr>
            <a:xfrm>
              <a:off x="15565619" y="21277226"/>
              <a:ext cx="10841762" cy="874997"/>
            </a:xfrm>
            <a:prstGeom prst="homePlate">
              <a:avLst/>
            </a:prstGeom>
            <a:solidFill>
              <a:srgbClr val="577B99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 dirty="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FF04E5FA-F0AF-F7AE-8B0E-E6DDCF761C64}"/>
                </a:ext>
              </a:extLst>
            </p:cNvPr>
            <p:cNvSpPr txBox="1"/>
            <p:nvPr/>
          </p:nvSpPr>
          <p:spPr>
            <a:xfrm>
              <a:off x="16198214" y="21321226"/>
              <a:ext cx="86898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E" sz="48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Discussion</a:t>
              </a:r>
            </a:p>
          </p:txBody>
        </p:sp>
        <p:pic>
          <p:nvPicPr>
            <p:cNvPr id="85" name="Graphic 84" descr="Badge 4 with solid fill">
              <a:extLst>
                <a:ext uri="{FF2B5EF4-FFF2-40B4-BE49-F238E27FC236}">
                  <a16:creationId xmlns:a16="http://schemas.microsoft.com/office/drawing/2014/main" id="{9044514C-8CE5-D3E6-13D2-4E14E66F8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4511273" y="21015680"/>
              <a:ext cx="1434597" cy="1434597"/>
            </a:xfrm>
            <a:prstGeom prst="rect">
              <a:avLst/>
            </a:prstGeom>
          </p:spPr>
        </p:pic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579663A0-7727-789B-A2EE-B93EA1A73F32}"/>
              </a:ext>
            </a:extLst>
          </p:cNvPr>
          <p:cNvSpPr txBox="1"/>
          <p:nvPr/>
        </p:nvSpPr>
        <p:spPr>
          <a:xfrm>
            <a:off x="14864564" y="40350589"/>
            <a:ext cx="11607693" cy="4524315"/>
          </a:xfrm>
          <a:prstGeom prst="rect">
            <a:avLst/>
          </a:prstGeom>
          <a:solidFill>
            <a:srgbClr val="FFFFFF"/>
          </a:solidFill>
          <a:ln>
            <a:solidFill>
              <a:srgbClr val="577B99"/>
            </a:solidFill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dirty="0"/>
              <a:t>Content goes here...</a:t>
            </a:r>
            <a:endParaRPr lang="en-US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lang="en-AE" dirty="0"/>
          </a:p>
          <a:p>
            <a:pPr>
              <a:defRPr sz="3600"/>
            </a:pPr>
            <a:endParaRPr dirty="0"/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0699BA45-4127-66E9-6688-1F7577204860}"/>
              </a:ext>
            </a:extLst>
          </p:cNvPr>
          <p:cNvGrpSpPr/>
          <p:nvPr/>
        </p:nvGrpSpPr>
        <p:grpSpPr>
          <a:xfrm>
            <a:off x="14274233" y="29007651"/>
            <a:ext cx="12003121" cy="1525037"/>
            <a:chOff x="14274233" y="29007651"/>
            <a:chExt cx="12003121" cy="1525037"/>
          </a:xfrm>
        </p:grpSpPr>
        <p:sp>
          <p:nvSpPr>
            <p:cNvPr id="72" name="Pentagon 71">
              <a:extLst>
                <a:ext uri="{FF2B5EF4-FFF2-40B4-BE49-F238E27FC236}">
                  <a16:creationId xmlns:a16="http://schemas.microsoft.com/office/drawing/2014/main" id="{AA784FA6-43E6-0431-5DBB-6DC53995DFD4}"/>
                </a:ext>
              </a:extLst>
            </p:cNvPr>
            <p:cNvSpPr/>
            <p:nvPr/>
          </p:nvSpPr>
          <p:spPr>
            <a:xfrm>
              <a:off x="15435592" y="29383476"/>
              <a:ext cx="10841762" cy="874997"/>
            </a:xfrm>
            <a:prstGeom prst="homePlate">
              <a:avLst/>
            </a:prstGeom>
            <a:solidFill>
              <a:srgbClr val="577B99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E773BF9-94A0-7A0E-CFE1-221CB1CC09AB}"/>
                </a:ext>
              </a:extLst>
            </p:cNvPr>
            <p:cNvSpPr txBox="1"/>
            <p:nvPr/>
          </p:nvSpPr>
          <p:spPr>
            <a:xfrm>
              <a:off x="16068187" y="29427476"/>
              <a:ext cx="868984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E" sz="4800" dirty="0">
                  <a:solidFill>
                    <a:schemeClr val="bg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Conclusion</a:t>
              </a:r>
            </a:p>
          </p:txBody>
        </p:sp>
        <p:pic>
          <p:nvPicPr>
            <p:cNvPr id="90" name="Graphic 89" descr="Badge 5 with solid fill">
              <a:extLst>
                <a:ext uri="{FF2B5EF4-FFF2-40B4-BE49-F238E27FC236}">
                  <a16:creationId xmlns:a16="http://schemas.microsoft.com/office/drawing/2014/main" id="{E4A57CB4-9520-EFDE-72BB-70A357315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4274233" y="29007651"/>
              <a:ext cx="1525037" cy="1525037"/>
            </a:xfrm>
            <a:prstGeom prst="rect">
              <a:avLst/>
            </a:prstGeom>
          </p:spPr>
        </p:pic>
      </p:grpSp>
      <p:pic>
        <p:nvPicPr>
          <p:cNvPr id="92" name="Graphic 91" descr="Badge 6 with solid fill">
            <a:extLst>
              <a:ext uri="{FF2B5EF4-FFF2-40B4-BE49-F238E27FC236}">
                <a16:creationId xmlns:a16="http://schemas.microsoft.com/office/drawing/2014/main" id="{9B3E8397-5A5D-E2C3-138E-DD16A55EAF9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5795870" y="41681825"/>
            <a:ext cx="1524466" cy="1524466"/>
          </a:xfrm>
          <a:prstGeom prst="rect">
            <a:avLst/>
          </a:prstGeom>
        </p:spPr>
      </p:pic>
      <p:pic>
        <p:nvPicPr>
          <p:cNvPr id="96" name="Graphic 95" descr="Badge 6 with solid fill">
            <a:extLst>
              <a:ext uri="{FF2B5EF4-FFF2-40B4-BE49-F238E27FC236}">
                <a16:creationId xmlns:a16="http://schemas.microsoft.com/office/drawing/2014/main" id="{FEF01643-1935-A11E-9E28-0902CDB05DD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4599778" y="38486259"/>
            <a:ext cx="1525038" cy="1525038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F59704F4-4E5D-DFAF-AE01-1B2D6A2043C3}"/>
              </a:ext>
            </a:extLst>
          </p:cNvPr>
          <p:cNvSpPr txBox="1"/>
          <p:nvPr/>
        </p:nvSpPr>
        <p:spPr>
          <a:xfrm>
            <a:off x="1265069" y="14565874"/>
            <a:ext cx="11607693" cy="286232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lang="en-US" dirty="0"/>
              <a:t>Summary/Key Points</a:t>
            </a:r>
          </a:p>
          <a:p>
            <a:pPr marL="571500" indent="-571500">
              <a:buFont typeface="Arial" panose="020B0604020202020204" pitchFamily="34" charset="0"/>
              <a:buChar char="•"/>
              <a:defRPr sz="3600"/>
            </a:pPr>
            <a:r>
              <a:rPr lang="en-US" dirty="0" err="1"/>
              <a:t>Xyz</a:t>
            </a: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  <a:defRPr sz="3600"/>
            </a:pPr>
            <a:r>
              <a:rPr lang="en-US" dirty="0" err="1"/>
              <a:t>Xyz</a:t>
            </a: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  <a:defRPr sz="3600"/>
            </a:pPr>
            <a:r>
              <a:rPr lang="en-US" dirty="0" err="1"/>
              <a:t>Xyz</a:t>
            </a:r>
            <a:r>
              <a:rPr lang="en-US" dirty="0"/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  <a:defRPr sz="3600"/>
            </a:pPr>
            <a:r>
              <a:rPr lang="en-US" dirty="0" err="1"/>
              <a:t>Xyz</a:t>
            </a:r>
            <a:r>
              <a:rPr lang="en-US" dirty="0"/>
              <a:t> 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789947E3-AC2B-D790-1375-B9D8A5391E8C}"/>
              </a:ext>
            </a:extLst>
          </p:cNvPr>
          <p:cNvSpPr txBox="1"/>
          <p:nvPr/>
        </p:nvSpPr>
        <p:spPr>
          <a:xfrm>
            <a:off x="1302478" y="15445131"/>
            <a:ext cx="11607693" cy="563231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defRPr sz="3600"/>
            </a:pPr>
            <a:r>
              <a:rPr lang="en-US" dirty="0" err="1"/>
              <a:t>Summ</a:t>
            </a: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>
              <a:defRPr sz="3600"/>
            </a:pPr>
            <a:endParaRPr lang="en-US" dirty="0"/>
          </a:p>
          <a:p>
            <a:pPr marL="571500" indent="-571500">
              <a:buFont typeface="Arial" panose="020B0604020202020204" pitchFamily="34" charset="0"/>
              <a:buChar char="•"/>
              <a:defRPr sz="3600"/>
            </a:pPr>
            <a:r>
              <a:rPr lang="en-US" dirty="0" err="1"/>
              <a:t>Xyz</a:t>
            </a:r>
            <a:r>
              <a:rPr lang="en-US" dirty="0"/>
              <a:t> 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072097E-0444-3D61-E467-27E131AB21A4}"/>
              </a:ext>
            </a:extLst>
          </p:cNvPr>
          <p:cNvSpPr txBox="1"/>
          <p:nvPr/>
        </p:nvSpPr>
        <p:spPr>
          <a:xfrm>
            <a:off x="14713520" y="25787137"/>
            <a:ext cx="11607693" cy="3046988"/>
          </a:xfrm>
          <a:prstGeom prst="rect">
            <a:avLst/>
          </a:prstGeom>
          <a:solidFill>
            <a:srgbClr val="B7DBDB">
              <a:alpha val="57466"/>
            </a:srgbClr>
          </a:solidFill>
        </p:spPr>
        <p:txBody>
          <a:bodyPr wrap="square">
            <a:spAutoFit/>
          </a:bodyPr>
          <a:lstStyle/>
          <a:p>
            <a:pPr>
              <a:defRPr sz="4800" b="1">
                <a:solidFill>
                  <a:srgbClr val="FFFFFF"/>
                </a:solidFill>
              </a:defRPr>
            </a:pPr>
            <a:endParaRPr lang="en-AE" dirty="0"/>
          </a:p>
          <a:p>
            <a:pPr>
              <a:defRPr sz="4800" b="1">
                <a:solidFill>
                  <a:srgbClr val="FFFFFF"/>
                </a:solidFill>
              </a:defRPr>
            </a:pPr>
            <a:endParaRPr lang="en-AE" dirty="0"/>
          </a:p>
          <a:p>
            <a:pPr>
              <a:defRPr sz="4800" b="1">
                <a:solidFill>
                  <a:srgbClr val="FFFFFF"/>
                </a:solidFill>
              </a:defRPr>
            </a:pPr>
            <a:endParaRPr lang="en-AE" dirty="0"/>
          </a:p>
          <a:p>
            <a:pPr>
              <a:defRPr sz="4800" b="1"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d300111-1b6d-4ede-b74f-05b2b922cc1a" xsi:nil="true"/>
    <lcf76f155ced4ddcb4097134ff3c332f xmlns="e357bd84-b6d4-42ee-b8e4-ba03c7c10af9">
      <Terms xmlns="http://schemas.microsoft.com/office/infopath/2007/PartnerControls"/>
    </lcf76f155ced4ddcb4097134ff3c332f>
    <OralPresentation xmlns="e357bd84-b6d4-42ee-b8e4-ba03c7c10af9">true</OralPresent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E49C6273058F4D94DF0ABA7DF59315" ma:contentTypeVersion="17" ma:contentTypeDescription="Create a new document." ma:contentTypeScope="" ma:versionID="4edfdd48993786425a97c6de564b5f15">
  <xsd:schema xmlns:xsd="http://www.w3.org/2001/XMLSchema" xmlns:xs="http://www.w3.org/2001/XMLSchema" xmlns:p="http://schemas.microsoft.com/office/2006/metadata/properties" xmlns:ns2="e357bd84-b6d4-42ee-b8e4-ba03c7c10af9" xmlns:ns3="fd300111-1b6d-4ede-b74f-05b2b922cc1a" targetNamespace="http://schemas.microsoft.com/office/2006/metadata/properties" ma:root="true" ma:fieldsID="c44b0b91db26646e7c015dc1d7783d24" ns2:_="" ns3:_="">
    <xsd:import namespace="e357bd84-b6d4-42ee-b8e4-ba03c7c10af9"/>
    <xsd:import namespace="fd300111-1b6d-4ede-b74f-05b2b922cc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OralPresent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57bd84-b6d4-42ee-b8e4-ba03c7c10a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OralPresentation" ma:index="14" nillable="true" ma:displayName="Oral Presentation" ma:default="1" ma:format="Dropdown" ma:internalName="OralPresentation">
      <xsd:simpleType>
        <xsd:restriction base="dms:Boolea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bd5f298-1e24-4768-94fc-a8b9045ba2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300111-1b6d-4ede-b74f-05b2b922cc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b3d5f5a1-dd62-47c3-95ef-ac155c8a0ca6}" ma:internalName="TaxCatchAll" ma:showField="CatchAllData" ma:web="fd300111-1b6d-4ede-b74f-05b2b922cc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4BC500-E5CA-4EE2-BCDE-941342775D9A}">
  <ds:schemaRefs>
    <ds:schemaRef ds:uri="http://schemas.microsoft.com/office/2006/metadata/properties"/>
    <ds:schemaRef ds:uri="http://schemas.microsoft.com/office/infopath/2007/PartnerControls"/>
    <ds:schemaRef ds:uri="fd300111-1b6d-4ede-b74f-05b2b922cc1a"/>
    <ds:schemaRef ds:uri="e357bd84-b6d4-42ee-b8e4-ba03c7c10af9"/>
  </ds:schemaRefs>
</ds:datastoreItem>
</file>

<file path=customXml/itemProps2.xml><?xml version="1.0" encoding="utf-8"?>
<ds:datastoreItem xmlns:ds="http://schemas.openxmlformats.org/officeDocument/2006/customXml" ds:itemID="{831C2A72-FB21-4366-A0E5-AB7AC55846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488467-0D95-44BD-8098-945A9F2BF1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57bd84-b6d4-42ee-b8e4-ba03c7c10af9"/>
    <ds:schemaRef ds:uri="fd300111-1b6d-4ede-b74f-05b2b922cc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1489</TotalTime>
  <Words>78</Words>
  <Application>Microsoft Office PowerPoint</Application>
  <PresentationFormat>Custom</PresentationFormat>
  <Paragraphs>144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Veronica Murguia</cp:lastModifiedBy>
  <cp:revision>6</cp:revision>
  <dcterms:created xsi:type="dcterms:W3CDTF">2013-01-27T09:14:16Z</dcterms:created>
  <dcterms:modified xsi:type="dcterms:W3CDTF">2025-04-02T19:51:59Z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0x01010077E49C6273058F4D94DF0ABA7DF59315</vt:lpwstr>
  </property>
</Properties>
</file>